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Spanish I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 Languages - Spanish I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84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445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4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0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92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1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4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8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4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03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96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363</Words>
  <Application>Microsoft Office PowerPoint</Application>
  <PresentationFormat>On-screen Show (4:3)</PresentationFormat>
  <Paragraphs>37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6</cp:revision>
  <dcterms:created xsi:type="dcterms:W3CDTF">2014-10-20T16:17:28Z</dcterms:created>
  <dcterms:modified xsi:type="dcterms:W3CDTF">2014-10-23T19:20:02Z</dcterms:modified>
</cp:coreProperties>
</file>